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55" d="100"/>
          <a:sy n="55" d="100"/>
        </p:scale>
        <p:origin x="-93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7BE9-C27E-4CB1-B5F6-F3584A2144E9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656-4016-4444-B00C-7FF8E381F1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7BE9-C27E-4CB1-B5F6-F3584A2144E9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656-4016-4444-B00C-7FF8E381F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7BE9-C27E-4CB1-B5F6-F3584A2144E9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656-4016-4444-B00C-7FF8E381F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7BE9-C27E-4CB1-B5F6-F3584A2144E9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656-4016-4444-B00C-7FF8E381F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7BE9-C27E-4CB1-B5F6-F3584A2144E9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A91A656-4016-4444-B00C-7FF8E381F1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7BE9-C27E-4CB1-B5F6-F3584A2144E9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656-4016-4444-B00C-7FF8E381F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7BE9-C27E-4CB1-B5F6-F3584A2144E9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656-4016-4444-B00C-7FF8E381F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7BE9-C27E-4CB1-B5F6-F3584A2144E9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656-4016-4444-B00C-7FF8E381F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7BE9-C27E-4CB1-B5F6-F3584A2144E9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656-4016-4444-B00C-7FF8E381F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7BE9-C27E-4CB1-B5F6-F3584A2144E9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656-4016-4444-B00C-7FF8E381F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7BE9-C27E-4CB1-B5F6-F3584A2144E9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656-4016-4444-B00C-7FF8E381F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837BE9-C27E-4CB1-B5F6-F3584A2144E9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91A656-4016-4444-B00C-7FF8E381F16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>
                  <a:solidFill>
                    <a:srgbClr val="FF0066"/>
                  </a:solidFill>
                </a:ln>
                <a:solidFill>
                  <a:srgbClr val="00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Digital rights</a:t>
            </a:r>
            <a:endParaRPr lang="en-US" b="1" cap="all" dirty="0">
              <a:ln>
                <a:solidFill>
                  <a:srgbClr val="FF0066"/>
                </a:solidFill>
              </a:ln>
              <a:solidFill>
                <a:srgbClr val="00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r>
              <a:rPr lang="en-US" dirty="0" smtClean="0">
                <a:ln>
                  <a:solidFill>
                    <a:srgbClr val="FF0066"/>
                  </a:solidFill>
                </a:ln>
                <a:solidFill>
                  <a:srgbClr val="00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By, Bre, Maddy, Carson, and Emily</a:t>
            </a:r>
            <a:endParaRPr lang="en-US" dirty="0">
              <a:ln>
                <a:solidFill>
                  <a:srgbClr val="FF0066"/>
                </a:solidFill>
              </a:ln>
              <a:solidFill>
                <a:srgbClr val="00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6019800" y="457200"/>
            <a:ext cx="1752600" cy="1524000"/>
          </a:xfrm>
          <a:prstGeom prst="smileyFac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1219200" y="533400"/>
            <a:ext cx="1676400" cy="1524000"/>
          </a:xfrm>
          <a:prstGeom prst="smileyFac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3810000" y="762000"/>
            <a:ext cx="1524000" cy="1295400"/>
          </a:xfrm>
          <a:prstGeom prst="heart">
            <a:avLst/>
          </a:prstGeom>
          <a:solidFill>
            <a:schemeClr val="accent2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Digital rights laws 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latin typeface="Blackadder ITC" pitchFamily="82" charset="0"/>
              </a:rPr>
              <a:t>You are not allowed to take or use some one else's information with out their permission</a:t>
            </a:r>
          </a:p>
          <a:p>
            <a:r>
              <a:rPr lang="en-US" sz="4000" dirty="0" smtClean="0">
                <a:latin typeface="Blackadder ITC" pitchFamily="82" charset="0"/>
              </a:rPr>
              <a:t>If you something that the person who owns the website doesn't like then they do have the legal right to kick you off that website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Impact" pitchFamily="34" charset="0"/>
              </a:rPr>
              <a:t>Digital rights</a:t>
            </a:r>
            <a:endParaRPr lang="en-US" sz="5400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Blackadder ITC" pitchFamily="82" charset="0"/>
              </a:rPr>
              <a:t>You have so many things that you can do and so many things that you can not.</a:t>
            </a:r>
          </a:p>
          <a:p>
            <a:r>
              <a:rPr lang="en-US" sz="4000" dirty="0" smtClean="0">
                <a:latin typeface="Blackadder ITC" pitchFamily="82" charset="0"/>
              </a:rPr>
              <a:t>One of the things that you are allowed to do is go on a website to find information for things such as school work.</a:t>
            </a:r>
          </a:p>
          <a:p>
            <a:r>
              <a:rPr lang="en-US" sz="4000" dirty="0" smtClean="0">
                <a:latin typeface="Blackadder ITC" pitchFamily="82" charset="0"/>
              </a:rPr>
              <a:t>And one thing that you are not allowed to do is copyright.</a:t>
            </a:r>
            <a:endParaRPr lang="en-US" sz="4000" dirty="0">
              <a:latin typeface="Blackadder ITC" pitchFamily="82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rgbClr val="00FF00"/>
      </a:dk1>
      <a:lt1>
        <a:srgbClr val="FF0066"/>
      </a:lt1>
      <a:dk2>
        <a:srgbClr val="0000FF"/>
      </a:dk2>
      <a:lt2>
        <a:srgbClr val="FF3300"/>
      </a:lt2>
      <a:accent1>
        <a:srgbClr val="00FF00"/>
      </a:accent1>
      <a:accent2>
        <a:srgbClr val="FF0066"/>
      </a:accent2>
      <a:accent3>
        <a:srgbClr val="0000FF"/>
      </a:accent3>
      <a:accent4>
        <a:srgbClr val="FF3300"/>
      </a:accent4>
      <a:accent5>
        <a:srgbClr val="00FF00"/>
      </a:accent5>
      <a:accent6>
        <a:srgbClr val="FF0066"/>
      </a:accent6>
      <a:hlink>
        <a:srgbClr val="0000FF"/>
      </a:hlink>
      <a:folHlink>
        <a:srgbClr val="FF330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</TotalTime>
  <Words>114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Digital rights</vt:lpstr>
      <vt:lpstr>Digital rights laws </vt:lpstr>
      <vt:lpstr>Digital rights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rights</dc:title>
  <dc:creator>john furst</dc:creator>
  <cp:lastModifiedBy>Technology Director</cp:lastModifiedBy>
  <cp:revision>5</cp:revision>
  <dcterms:created xsi:type="dcterms:W3CDTF">2012-08-29T02:34:16Z</dcterms:created>
  <dcterms:modified xsi:type="dcterms:W3CDTF">2012-08-29T17:39:10Z</dcterms:modified>
</cp:coreProperties>
</file>